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FD1E-6C5F-497A-A0EE-FCC79F0A943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93E3-2504-497B-92E3-B006F28AD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FD1E-6C5F-497A-A0EE-FCC79F0A943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93E3-2504-497B-92E3-B006F28AD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FD1E-6C5F-497A-A0EE-FCC79F0A943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93E3-2504-497B-92E3-B006F28AD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FD1E-6C5F-497A-A0EE-FCC79F0A943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93E3-2504-497B-92E3-B006F28AD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FD1E-6C5F-497A-A0EE-FCC79F0A943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93E3-2504-497B-92E3-B006F28AD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FD1E-6C5F-497A-A0EE-FCC79F0A943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93E3-2504-497B-92E3-B006F28AD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FD1E-6C5F-497A-A0EE-FCC79F0A943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93E3-2504-497B-92E3-B006F28AD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FD1E-6C5F-497A-A0EE-FCC79F0A943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93E3-2504-497B-92E3-B006F28AD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FD1E-6C5F-497A-A0EE-FCC79F0A943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93E3-2504-497B-92E3-B006F28AD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FD1E-6C5F-497A-A0EE-FCC79F0A943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93E3-2504-497B-92E3-B006F28AD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FD1E-6C5F-497A-A0EE-FCC79F0A943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D93E3-2504-497B-92E3-B006F28AD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AFD1E-6C5F-497A-A0EE-FCC79F0A9435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93E3-2504-497B-92E3-B006F28AD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Joints</a:t>
            </a:r>
            <a:r>
              <a:rPr lang="en-US" dirty="0" smtClean="0"/>
              <a:t> of the Human Body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Pivot Joint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end of one bone having a ‘peg’ that fits into a ‘ring’ formed by the other bone</a:t>
            </a:r>
            <a:r>
              <a:rPr lang="en-US" dirty="0" smtClean="0"/>
              <a:t>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Movement limited to rotation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Ex: neck rotating side to side,                       radius and ulna</a:t>
            </a:r>
          </a:p>
        </p:txBody>
      </p:sp>
      <p:pic>
        <p:nvPicPr>
          <p:cNvPr id="22536" name="Picture 8" descr="http://content.answcdn.com/main/content/img/oxford/Oxford_Sports/0199210896.pivot-joint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810000"/>
            <a:ext cx="3181350" cy="2282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joint?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Location at which two or more bones meet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Allow movement and provide mechanical support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81050"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Functional </a:t>
                      </a:r>
                      <a:endParaRPr lang="en-US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Fibrous</a:t>
                      </a:r>
                      <a:r>
                        <a:rPr lang="en-US" baseline="0" dirty="0" smtClean="0"/>
                        <a:t> :joined by dense connective tissue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baseline="0" dirty="0" smtClean="0"/>
                        <a:t>L</a:t>
                      </a:r>
                      <a:r>
                        <a:rPr lang="en-US" dirty="0" smtClean="0"/>
                        <a:t>ittle</a:t>
                      </a:r>
                      <a:r>
                        <a:rPr lang="en-US" baseline="0" dirty="0" smtClean="0"/>
                        <a:t> or no movement</a:t>
                      </a:r>
                      <a:endParaRPr lang="en-US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Cartilaginous</a:t>
                      </a:r>
                      <a:r>
                        <a:rPr lang="en-US" dirty="0" smtClean="0"/>
                        <a:t>: joined by cartilage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Slight movement</a:t>
                      </a:r>
                      <a:endParaRPr lang="en-US" dirty="0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Synovial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joined by joint capsule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Freely movable</a:t>
                      </a:r>
                      <a:r>
                        <a:rPr lang="en-US" u="none" baseline="0" dirty="0" smtClean="0"/>
                        <a:t> </a:t>
                      </a:r>
                      <a:endParaRPr lang="en-US" u="non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Fibrous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Held together by thin layer of strong connective tissue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movement</a:t>
            </a:r>
            <a:r>
              <a:rPr lang="en-US" dirty="0" smtClean="0"/>
              <a:t> between the bones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Ex: sutures of the skull, teeth in sockets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s://encrypted-tbn0.gstatic.com/images?q=tbn:ANd9GcTTPXKiAexeDJWQ-nACA2-VH1_MKVUR6DUvKzPhwMy70R5miRTsk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962400"/>
            <a:ext cx="2190750" cy="2095501"/>
          </a:xfrm>
          <a:prstGeom prst="rect">
            <a:avLst/>
          </a:prstGeom>
          <a:noFill/>
        </p:spPr>
      </p:pic>
      <p:pic>
        <p:nvPicPr>
          <p:cNvPr id="1028" name="Picture 4" descr="http://www.juniordentist.com/wp-content/uploads/2011/11/sutures-lateral-view-150x15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886200"/>
            <a:ext cx="2190750" cy="2190750"/>
          </a:xfrm>
          <a:prstGeom prst="rect">
            <a:avLst/>
          </a:prstGeom>
          <a:noFill/>
        </p:spPr>
      </p:pic>
      <p:sp>
        <p:nvSpPr>
          <p:cNvPr id="1030" name="AutoShape 6" descr="data:image/jpeg;base64,/9j/4AAQSkZJRgABAQAAAQABAAD/2wCEAAkGBhISERUUEhQWFBUVFRcXFhcXFxUVFhUYFxYYGBgXFRgXHyYeFxojGRQWIC8gIycpLCwsGB8xNTAqNSYrLCkBCQoKDgwOGg8PGiklHyQpLC0pLCwsLCwsLCwsKiw1NSwsLCwsLCwsLCkvLCwuLCwsLCwpKSwsLCwqLCwsLC0sLP/AABEIALABHwMBIgACEQEDEQH/xAAbAAACAwEBAQAAAAAAAAAAAAAABAMFBgIBB//EAEoQAAIBAgMEBgQMAgcIAwEAAAECAwARBBIhBRMxQQYiUWFxgTJCUpEUFSMzU3KCkpOh0dJiogcWJENjo7FzlLKzwcLT8VSDwzT/xAAZAQEAAwEBAAAAAAAAAAAAAAAAAQIDBAX/xAAxEQACAgADBQcEAQUBAAAAAAAAAQIRAyExBBJBUfATMmFxgZGxIqHB4RQFI0KS0VL/2gAMAwEAAhEDEQA/APuNFFFAFFFFAFFFFAFFFFAFFFFAFFFFAFFFFAFFFFAFFFFAFFFeE0AvNtGJDlaRFPYWUHXuJrj44g+mj++n60bMF0znjIS/k3ojyUKPKnKAT+OIPpo/vp+tHxxB9NH99P1pyigE/jiD6aP76frR8cQfTR/fT9acooBP44g+mj++n60fHEH00f30/WnKKAT+OIPpo/vp+tHxxB9NH99P1pyigM9tTbxSUGNleMQSyWDJZ2QgAZjc9vo8OdL4jpgysyiNGdVYkZyBeMtm9W9iFuNOetq05jB4i9GQdlAZyPpM7SiLIFIcKxzBgflSjZQbEjTjbjWkFeZBxtXVAFFFFAFFFFAFFFFAFFFFAFFFFAFFFFAFFeXoqu8D2ivL0XqbQPa8vXm8FeF6jeQo6vXtc5qL0UgdUntM3TIOMhCeR9I+SBjTWelPSn7o1t9p/wDqFUfeqbA4BXtcswAueFIYTDGRQ7NIC92ADlQAdVFh2LbzvUgsaKU+Lh7cn4jfrR8XD25PxG/WgG6KU+Lh7cn4jfrR8XD25PxG/WgG6KU+Lh7cn4jfrR8XD25PxG/WgG6KU+Lh7cn4jfrR8XD25PxG/WgFtpbdEMiqVJUgM7XFkBdYwbHjqwv2C/GuT0ng0ylmJKiwR/XfIL3Fhrc242BNSYjYETspfO1haxdiGGYMAw9YBgDXEfRmBQAA2mWxzG4ykle7QmgGMBteOY2Q3IAJFmtqAdCQA3pDh207SeD2THEboCLLl4k6adv1RTlAFFFFAFFFFAFFFFAFFFeFgOJoD2vC1L4nFhRxFVku0weBrJzovGDZbtiFHOuDjF7azc2M53pdsaeVU32a9iaWTaSilpdsAC9ZoyMTqa4LO7iKMZpWFwpJAVb2MkhHooPeToNeEW2WeGlqXJ6QknQWpj43JFVmJ6I4hFzJKJiNSjII79yMDZe4NfvYcaqsNtIEWvYgkEHQqQbEMORBBBFS00IqMtDUptKum21as3vj21C+KsCWIAHEk2A8zUFtxGn+Pa5+OxWZjxIbVSGHaCCPeKklxirYGwJ4AnU+A4mhG4jQPtsdtK4DbJtmJtnJc/a9EeShR5VQ4rFgjd8GfQAgq2U+kQGsT1Q2vhUrC7BQGZzwRBdvdyHebDvpmTuI0WM24rJkJ9MhT9Xi/wDIGHiRTI2+vKsjPgJUYvJGyIgylrowQtZmL5GOUWya8BrciiVyhAXVj28ABxJ7tQPEipzQjhwehsBt9edTR7cQ8TWJg+EPmKRGRVNmZbkA9gvYuRzyg2514s7kleqGXip3isPFWAI8xU5odlB5I+gJtFDzFSriVPMV8/WSb+D3t+lOYWeb+D3v+lWUyjwDcBq9rM4fGzjhuz5v+lWcOMlI/ux5v+laWZSw2izopMPN2R+9/wBK9vP2R+9v0qTM6m2jEjqjOqu/oqTYty089KmEy5itxcAEjmAb2J8cp91VOP2EZnzu1jumQBS2UOWzK51GbKQCAeetVsvRmYupLISWJY9b5PrSMpS5uWG8AHgeF6A1V64365stxm425nw7eBqh2h0ckkkYhks0qOSQ2fKuXq34ADKbW1651HNbE9GZlGdXEkqqchI1DjNkYXNgPmg2uoVu4UBq70VFhYAiKg4KoUX1JsLa+6paAKKzp224kfrIx3pjWH0WADxqHLC5tZ8xBGuZbW5wJ03Gg3WrZSMrgizhcutuOaSNCORbnbUDU0VVbO28jpmkKRG/AuDfqq2hNr6OOXGmvjaD6WP76frQDdZva+FifGDexpIFwzEB1VgDvVBIDVcHa0H0sf30/WsztXaKHFFlZXC4VycrKeEgNtOBNqrJ0i0VbENo7Nw5YBcNESxsqrDGWY9gFveTYDmQKsNkf0fw3EmIijDcVjjUIsfi6gNI/foByHM3PR3ZQjjEj2aWRQXa1rA6hEHJBfQc+JuTeriqxhWbLSnwRi9s7AmgBeEmWEXLIbtLGO2M8ZVGvVPW7C2ilDC4tHUMpDBhcEG4I7Qa+hGsx0i6PqokxEXVYdeRPUkAPXa3qvlv1hxsL3qJQ5F4YtZMrcFhJcQxEVkRWyvIRexsCViXgzajrN1V7GIIGjw+EgwaE3CZiMzMSXkbldjq7dgHgAKR6OzCHZsTKMzFbkEkZppHOYEngN657bCpBhkivPiHDSAayNosYOmSJfUU93WbmSa5do2mGzpLVvQq25sscHtNJbhCwYWJV0eNgDwOVwDY9tZfppsSxOJjGoHyyjmqjSUDtUCzdqgezrdSZZkWWB1zLcxuDdT7SNbihtYjla/ECrLZ+MWeIOBa9wVPFWUlWU94YEeVRsm1LaItPJrVEZwdnzSCcZWcmyqCSeNgBc+POtl0d6PWCzTKDKQCAdRCCPRUe32t26DQCsxLs4Q4w4ddIzioAo7EbJLl8AQyjusK3+1sYY4Sy2zEqqX1GZ2CLccxdgbd1daqKbfAviTukhXaHRjDzElkyueLxkxsfrFCM3nevdlbMTD3VERQfWUAMfr8yfM0n8AlTrxTuX5iUmSOT6y6ZPFLW7CNKki22pYJiEbDudAb5onP8Mo0v2BwrHkDXHgbbg7R3HT5Mo01kxrFYNJ5Csiq6RrwZQwzvrwYWuFUffqXC4CHDI27RUXVmIAF7DibcdKjS0ETyStYXZ258+qBbVjlCqAOJ4caq8YcRLlUyGLeG4RVRsiL1jvCwOdicoIFh1ra2udsfacPApz4lUm9C5w43cOZ9NC8ncWuze69vKsFisKYZJQRa4WWMH1I2zFYj9RlfTlcDlWv2di3xBySABoW+Vy3yu3pR5b65SpVyNbGy3NjVJ05w5MqKP72JoxbjfeRrp5TVtvKcVKOjL4T3ZGl6OYYJhIVAt8khPiwzMT3liT51LtLZEU4tIoJHon1l+qw1Hkaajtaw4DSu601M7zMzB0UjDWd5iOzOLH7QUP/ADU43RnDDgrA9oklzeXWq1nxCoMzGw7/APQdp7hUHxgnHLJ+FJ+2qqNFnNsqIthzhjlkXIeAlQvIPNGUEeIv2k0yOj75TfESZ+RCxBV7Bky6jxJPfT/xkvsyfhSfto+Ml9mT8KT9tWSIc2V+yMW93SS2eN92xW4VjkRwygklQVkU2JNjcXPGrpTWSOLC4ybKJbPunI3cmhyFDy00jX3VoItorbVZPwpP204lpaJj1FZzauKkMqsizFbIEAEiAtvBvM4y2PUI9LS2exB1CmI2zi4kuwyi2l42NioaynW5zEC5PC/nUmZrqKzD7Uxa5Rum0eMXyM2YOwuCbkjKA4J714XqV8ViVSJVDZjAlyY2kJkIAbOQRlK8bHjcigNFRWXTaWMIZWjv1nFwrjKEudTpfNdQCt+ep5MYDaOJaZFdeoQ2cmN1sbMSoNiCFIUZiRfMePGgL0QrcmwubXNhc24XPdQsCjgoHgB23/11ruigIJsDG/pIjW4XVTb3io/imD6KP7i/pTdFAJtsqD6KP7ifpWU21gk+FZUVVzYZwcqqvGQDkNeNbWQ6VjdtSf21BzMD27yJVJt22BBrOZph6mi2JiQ2HhI4GKMi/H0Rx76sqzuwZ8sTR2IMTnTtRyXQju6zL4oav4nuARVkyjVHVI7be2GnPZDIfchp6qfpVPlwkva67tR2mQhP+6/lVW8wlZSbJY/AWUn5rEqzdymaOc+WWT3Cnuk86pGjv6KSq7cL2QM5tfmMt/KqTZWLAmkiY2XExmPXgJVDZPDMrEeKqK66cYkvs1XFgXy8f443Vl8esRXmbRDfxsJ+KX3N5LdbO+iu3Y5JOq4bfXLC2RhKtxnZPV3sShuy8bdtaXZ/UxEicnVZANPSHUe3kI/Pxr5xFG8M6uJhOwtvNEBRo7y26nAkLItmGg0vwrfbQxqxPFMT1AJcxHsbppP/AMh+VZfTh7VGUdJZdaeDE19Jm+kuNCbQzDhFJhS57LsM38jA1r9ua7gds4v9lHf/AFUV85V97HK0p602cya3IL+r9kWUdyitls/bAxMOGckZxIySDskWFww8/SHcwNehtUv7GJXJ/BRrNFs8oVSWIUDiSQAPEmuUeOVTYq6m4NiGU9oPI+FZLpPtM7wLu3mbO4ijQ5fm0jZ3ZvV9Mi/HQW1vVJhulc/wiQNhykhN/kWTPlvl1jItiEuDr6Qs1j2eJgf0meLgqaaurptLL3v95FnNJ0fQU2RELaGykFVzOUUg6EITlBB1GmnKlcVtqBW6rAux3SEht2XJ9ASWyXvxAN+qeYtWYl6VSzr1Y5JU9YKhgjkF8puxZme50yJa/Ak3tUGE26yxxCWSGSKSytFlIeKOVb/JvfVEPVPs5AOYq2FsLa/uyzrnfSL7psYgMNIHJ6jLklc6WbMWWRuwZncHszDkDZfp0g/sxJtbELc8LLcMxvyAC38qmglvgs0nWtEwe+ubKpVr+Nj76rul0yrBhUl7Gz35JuDG5J5daRR4muz+mYk9yWHP/F5etmclckatJbMb86J8dY5EGd+YvYLfm7er4ak8hVBsLGyYnDi5sU+Tkfg7svMD1AylWudetoBoavMAVQZQAv8A1PaTxJ7zXqp1kzNo7w+B1zyHO/I2sq35Ivq+OpPM03RRWhU5Y2pbE4mw0rqdx3mqraeO3cUkx0yKxQH1nscoUc9bVk226RZLiJ7PvJiJ5ORkyr3rGqx38C6yEdxFaeIaVndgoixhEYOUABA48OJHEXrQwtpV0XnoSWriSFWtmANiCLgGxHAi/Oqza22GiYBQtgudyxf0cwU5QisTa9yToNL8bhZOl6Zb7uTlw3fWBEhLLd+A3EmhsdBYG4qxkX9qLVQjpfFoCrli0amwXq7z0Tq1yLEHS5sRXWO2+yO4CpaM3YsX1Ubu9gisdDJqeAsL8dALyiqKbpdGACI5HFrkru+qBHHLrmcerKOF+B7r2uCxJdbkWIZ1Pijstx45b+dALbdjkaK0RIfeRWI5WkUm/wDDYajsvVDgNo4yyhkdVOUm8bSOuZSwB0AJznIetoBfq8Tr68tQFFsra7RwoMSsgktY5YppOAABLIpuSLG5sb300pr+scPZN/u2J/8AHVpRQFU/SGE8pv8AdsT/AOOqPG4DD40sN6Wy6hF6jxNawdlIzhhc2DDLYkEGtjVTtbZUUpBkQMR6Lah1+o62ZfIissXSzTDeZltmYhcJiEV1VDIN3IyjLHIt/k5lGuXK7ZGX1d9e5WzVrYmaNrWupPurN7Z2DJJGUEm9XiFl9NTYi6TKLg2JHXV7gkHQkV70c6RzRJusdHKWSwWdYjIrryz7rPZhwJsAdDobgUhJaGk4vWjZ3rM9LYt9Lh8ONVzNNKP8ONSqqTyDSSKO8Buw08/SeLL8kJJmOgVEYa/xM4CoO9iPOlol3AknxD3ZyCx1IUDRIogBcgFiALZmZybXawtNpeZnFO7ZlsVsARBi8aJGAFDtK8u769y2GBBIYdUKCA2cgC4Fi0mGOIwU0EozPA7OptZnUSSWLIPRchZFIGl7EWvYWEmw2kY4koIph1oYxYBSAbb+2jyNcgnXICQpvdm42POpxYdBYTR7y3dJHE9j4MHPizV5ePiZXyZrqZjA4KPd4RrfKmZ43bnLvBKJCxtqSysQTwD25Vabfz4jC4GFLkzorMNQWRYRmW6m4BLgFuQLc7UnsuHLiAHPUixUqLc6ZpFsmn2WHcWFXuzBlmwPZ8EyDuzID+e5Wr40rxYSfNv30/BGsSgfZqOF/s5S6by0e8gtChYMHt6T3QEXsTnAuONddH7QSN6QRxHiEDFny7s9ZlcgZg2GkY9t4nAuFFbd9qs5bdqpUEgM5brFTZiqgejcEXvrbhaxKG2cYJMNPFKgDiFnUA3BsLK8ZsCCrleVxccb1r2kJXB+TIcpNZoznSDHrBjWzg5ck7aGxa6QSZVbk5MbW5G9udeRdHkJE+NYs+QMCriKOO5BBjKWIXgoJuzEnq6XrnphgRLhocQ2jZEJIAsXjPCx5FGmtfmFrSbJgEs7v6SQERx3seuBq478raH/ABGrn/kdns0JwbTpxfP6a0fC7z5ois3Zn5NlQIp3e9wzZWIZmn4cSSHUEqNCbBgBqbekK+bFCNcVEkALq82dmsEWNusuY881oyAB1si8QTX0baWEMiWU5XUhka18rrqCR2HUEcwSOdYTa6gRyugEZiimhlUkZkjdCUQdrLIBEpHFHU8DWODjLE1ej8/X3y8zVPPM0uCW2BWO+YkmIE+sTKUue61ye69Z3aE8OKxL4iTfSIcqYaOJsgaMF1EgIILGSYMFBI0ynwsUgVlw+GYFYjPMrBDl6uUgJcahSZspsQe+tJJPugIMLGg3aKvWJWOMW6q2UEscuuUW0tci4rs2aKhGb5yZi27yMhs3EwCQLBE+HDkqMSGkN2LMkJbP1ZM+7YWa+VsqkG960gaVP/6Gdl+khVQPtxhS6nvUsPq8KU2/HNu23rK0RFnMaMjRkkWkyFmEiq1mJGV1tcE2tVrg8c25jaZbZkQlxqhJUElrC6a9ot310RnatB+Ixg8NBKgZXMqnnvHceB1tfurjaGCgRblIlHa2VR7zUOK2XG5z6hiB143eNmA4XeMgsPEmoIthxB85XePyeVmlZe5WkJKDuW1a9omiVh3mV74VZtIUVU5zGMdbuhVvS+uwy9ge9wzg+jeHQ5hErP7b9d9eNmb0fBbDuq2KVMo0rJyNaUUVzbDgYgtChI4HKLjnoeIGlPwbMhI+aT7oqQG9MQrWmHdmU80RHZUPV+TQ5WzrdVOVvaW40OnEVHjNiQyoEdBlBBsOr6JJHC2l2PvrjH7cjhkVHuMwvm0yqCwUZrm/EjgDbibCg7egv84ugudRpe1rjjc3Glr10GIy+z4ja8aGxBF1U2IFgRpoQDa9cvsyJjmZFY5w4zANZwAoZb+ibKNR2Uv/AFhw+crvVuApJuMvW9EX7bAnwoPSDD5rCRTxvYiwylQ1ydNCw040AzHs6JQQI0AJJICKAS3pE2HPn21LBAEFl4XJ82JYk95JJ86VfbmHVghlQMdAMwvqSv8AqCPI09QBRS20cUY4pJALlEZrduVSbflVNguloK9eNs2bIMosGYsQi5XIZGOVtDoLanUUBoqKQ2RtXfqzBSoD5Re1zZVN9OGrEW7qfoAqOWO9SV4arJWiU6KnER5WvQsCNrTeMXThVcykcAfzrhkt1nbB7yHPgyjUmqiNxJipC3WEBQRL6ql4gzPbm/WKg8hoLXa7F2Pb+dKbJT+0Ym/txf8AISilyEoV3nZdhqymAGXGIOQZ1HhnxYA/kA8hWsWsoZLYhDw+VYa92KnQn/OX31x7Qsn5Ga1KbEtllxoBHyeIje3PruuXw1HuNXLHL8DI5QwEeAlhU/lJVd00wOXE3UaYqB1b68WRl8T1VA86eXEZocE5tfdID2XWXDZrean3VXFlvdnNeHxXzFiOnuWmyl+Si/2afmoJ/M0p0iOkS21Z8vgrNGp8rlaa2V81GOxFB8QLH8xSPStyuRvZzHxs0R/6VnHJv1+C74egl0i02Ot/W3JHO2eVSPyNq0HRiMCDsJkkJ8nK+dgAPKqjpfGBg8NCLENPhlsfZQiQ+Okfur040ps+PLfNOHfsOVi0rWPEEqQoI4FxWDjvYCS4yl8L/hks5F1hNuo8xjANtQr6ZWZb5gLG44GxIscrWvaqnpjswEZgcu9jeFrA6uVEkL6cxJEF+2OwVX4nDiJI5I4wjo91lDC02UlSJFAGRcuYqLm0YcdXhWh23IJME0i8lSdb6fNssov2ejr51PYdjKO6yb4ooUnUQQT8As6u9vZkEeILe5RWlw3zk5/xj+UcYH5Cs1g8HfB4mL6Ar57hmH5xxAedXuwZt4jHmWUnx3UYa/21ceRr0MnGSXO/fpB973H9qEGCQnhu3v4ZTeudgK/wWEHiqBT4qSp/4a522n9mdfaAT77BP+6nNlaCVPYmk/nO9H5SCurBjadmbdMSxOGsbRkxljqFy5T3lWBW/eADQIGDZd6/C/ow/sqZIy2IYnggt5tz9w/OuseAMrDtt7//AFUKVtrkXTWhE2Hf6V/uxfsrr4O9vnX+7D+ypQbivMNLmU9xtVrLNI5jwz/Sv92H9lNjBv8ATSe6L9lEPGm63wtLMZ6lZidgxyEmQlyY3juQlwr8bWUWPfUC9F4wBZnBDZgwyCzdTXKFy/3Y0tbU1bPiVDBSyhmvlBIBNuNhxNdBxe3P9eH+hrYzKJeiEQFg8gAXKBdNFIYOPRv1szXJ4crVK/RWI83taxFxqNO7uq6rxmA46UBTJ0YjHFpGN7kkqLnMW4BQBqxq6FFFAcSxBlKsAQQQQdQQdCD3WpSTYsDMWMSEsLE5Rc3tx79Brxp6igK2Xo9h2ABjAA4BSyjgq8FI5Ko8qj/qrhvo/wCeT91W1FAVP9VcN9H/ADyfuo/qrhfo/wCeT91W1FAVB6K4X6P+eT91Ly9EMNyj/nk/dV/XJWspwstGVGYforh/o/55P3VHsLALFLiVQWAeLS5PGBOZJNad4qptnx/2jFf7SL/kR1zuDRssSxoT2rMbZU3a3EPLbkRvIUnX3yQt7q0uKjtVBtpSOuPYzWtqWgbehftRmcedcDtycHyNMu8cdO9cNDiUPzUsUl+xHZQSe65U+F6qY5iMEEOjQS4iInuEcji3cLr92r6CD4Xsx4dM27lg+3FmjB8yqt51jdgkzQTXuAY8PKW7CyvBIT3hST5Cso54Gf8AjL50/JSOUq66zN9gV1IHKWYeHyz6e61VXTJrZbexJ/rHrT/R7FbzMx4lwSOxjFEXHlIXHlSvS2IZk7+r9+aBf+6tHGm/X4LJ6egl0yWz4MA+gszgfViUA/zfnTWOw4EmFW1gscKW5WOIw4IPkoqp6XyEpgJ+To0Z8ZYQ41/+s/lV3tGbNJhXtbMsLW7P7Thyf+KueLqOCvO/9mVjq+uB62HDYAaXyxK9u3KoYj7QzL9qotiMWjnwrG5yPk00KsMrW7iWV7chMByq22KvyCA62QD7vV/6VRZWhkVk1Mbbu3DNlW6qf9phwgB4Z4RW84XF+GfX2J1yI+jmOZ5MQmTOJhn9ILcOofnxusw9xrzozi5Uy/J3DKinrrfNut4OXMrPfvYVXHHJBOJohdYZ8pXVTknicxXBtkKSSyoQfVUdgq4wcZjOU2PVwtyPbXE5SR2XEpFuytItb9LivhfpEtWnLyLnbOJlMPzXrxf3i/SpU+AxUpeciLjLb5xfVijU/mDRjReID/Eh/wCclObH+bJ7ZZj/AJr134LuNnPJUyuixEolkG64hT84vaR2eFLbWxMto13VvlR/eL7J04U+z2xZF9Gi4crq6a+Nn/KvNpp6J/xl87qQPzNZyVSsvEhmxkiISYh+Iv6V5gpZcgtD6XW+cXn5VNtSHNu07TrVpDFVoxbL71IWhmlA+Z/zFqX4VN9D/mLTgr2uuKpHO3ZQY/Yzzybxvk8sZVRmBOcMGRiQLgAgHQjhzpGXZWLMitwLHUiV7RhWkZSxAGewkAy8OIrWV7ViDO4/ZmJMhKHQyxsCZZBZFy3UIOqLWbtvm8wsuwMVdFLhkAXMWkkYkhUzXDXveRSwPHv4CtXXlAe0UUUAUUUUAUUUUAUUUUAUUUUB4apNnTKMXikJAYtE4U6EruUXMBzGYEXHMVeGlMfs2OYASKGsbqdQyH2kZbMjd6kGs5IkjxqaVTY9bBSfVliPjeRUIPcVdh51LjI8TCNL4mMfVWdR46JL55W72NKtiFxEbiNuta1iCrRvxXOrWZDmAOoFeTjfTibx0wzjRD0bk3M0mHPIm314woN+9oTC/m1Z7ojhgmLxGFN+quJi11BUSqyE9+7mGlXm15AskWLQWEio7aetEDnU/wARheVf/qHZVVteUYba0cwIyTLG5PI3G4cg8xY4dvK9ZThTxMNcVa81+rI5Me6KyMtgxvmRbnhd8iy3HiZJz9kVa7ewpk3eXiS6r9fJvEv3Z4VqowK5GkA9SSMr4JipYGH4bgVf42EumUHKdCrccrKcytbnZgNOYuOdSpVuy65Fmrbox3SHELJs3KNGhkikUG992z5VI+qJDGewqeFOTYvewg6kxwRxW4fKsVzDxDCIVH0ww8bYeViVhktneFwCCVZWd8M5tqQpva9+YDXvP0W3YiR8RMnUbMkYBLuT11YgXZ8pY2Cr6S35WGi2V9nGv/TfpUf+FVOKk34ffM1GyLWZfZkmX/Ncj8iKS2nglDMXJWOVUR2HGJ42LQyjsszWJOnoX0vTmzLi7MCC7u+U2uoZuqD35QL996fxEQI1tqNQeBvxBHOtI6trm/YqYPb0DqkqSoys0LqWCkxuYlaaN425aq4ymzDNztc9dHh8JjSbNlkmEZcKcwRIGzEuNAWebQAi+UaEWNXG28FGsBIzBVK9TOxjsx3ZspJCjK50FhWZ/o0xeUNFYC5JB5lo2ZCv4aoR9VqYMIKE5Q1X2vJ/gvKUpa9dUara08ohfTrizIyhmRmRg4DKLstytuY1405srbcQZ0zEqxM0RCPYpIQTy4h2N+517amyyAm2VweXoMPA8G87eNU+LGRlKM0RViygpcxFvSKqPnYm9dFJ5MpUrW+BLdyfEzmrJ8XtJBikYEmwW5yPwlcKBw/wyfdTG18YjxNkJLqyyKMkmpQg29HnYjzqKORXACuJZpJI5JWW+VFjIYKL+ioy5VU6ksW9o1ooVNhWsu+olFlmZPZu30lnUsTYK1rK5tpz05VpF2tF2n7kn7aZXDqCSAATxIABPjUgrWMayIlKxP44i7T9yT9tHxxF2n7kn7adorUqZ3aG0iZQUaXKFG7CI1pJM/WV7rwy5eNgAzHiLheHb2MbKd2trC43ctz1mBAOay6ADgeZrVUUBlE25i3VSUCAmO5EchIu5z8TawVcp48b35V6ekOKYXSMCy63ilPWEQdlGo4PmX/1WqooDlDcCuqKKAodpdIHixKRBAUYxDNqLNKzjjw9Th38dKii6bRMbbuTgp/uvXUtGPT9ZVP1fWtV4+BjLiQohcCwcqpYAG9g1r2vrauRs2EcI09YegvBzdxw9Y8e3nQFZ/WpFjVpEYExvLYWbqx5s/A2JFkBtpeRbXvUMfTaIi5SRQCAc27FuIYkZr2VlK8NTYC9XgwiAABFAClQMosFPFQOQNhp3VEmyoBa0UYsVIsiixQWUjTQgaDsoCpwXTBJGQBHCvkALZVKlmdeuCeBslrXvntx0qYdKYzIYwjkiQRkjJlF3WPN6Wq52C6a8dNDVkmzYhltGgym62RRlOuq6aHrNw9o9tdLgowSQigk5iQoBJuDc6am4Bv3CgKnCdKVcKd29nlVF1jJCssZDv17AfKroCTrw41FhOm0UgZhHKFXJclVF96SIgAWvdiABpxYDtteR4ONRZUUC5awUDUm5OnO+t68jwMaghUQAm5sqi5vmudNTc3v20BU4HpbFKyqqSDM7ICwVRoAQdTchswtYXq7pdtlwnjFHxY+gvFxZzw4sNCedKf1UwX/AMaH8NP0qGrBYOl9KpNq7HVyGIYOo6siXWRR2Bhy/hN1PMGmj0Uwf/xofw0/Skdp9FsNkO6ijik4pIqKGRxqrAgciBccxcc64NogqNYPMpcS0sSNFIDKjvvIZkUZo5bhgskY1IZsxvGDfMwyjQVlOk7b3Do8T9WOQkxEDPEHVs6KQdE0vlII00NrAfQMFOJ4gXT0rrIh1CupKuh8HUjyBrNdNsSEjcMRIRG0cZYAyI03BTJ6TARiRrHXVLk5gawwXv4kE+8n7rl+zV/SnXTGNiS72EOCbuYotbXaQy73EHvsFJNu+tVkvXzPYPSWTBMqTqXQqWjJuDGsnXZVtcXOZSSRqCOsBYVpx/SNA0ixwRTTyML2RVAGlzdi1rDm3ojtpibNJ0o6cyzdXI0WIwqujJILo4KsO0MLH8jWO6HO0TPG2rRSbljpcjMUVu0fKKbj/HHYKuR08wl7SFoyFzHTehe3rQlgbdo051gcXt/Li5cYltzNIVEZJDyRhFUyNbWNWKCzGxDZSNFNdGzYDnhzhpo14yT082m/yZTtNOn+j7BEb16yk6VgMV0/YhUwzKxYXErDK5HO8bCwYHQsAwYnqqb2CeF6bbQIzKYWRWsZHESR6GxTMZEzG99VAA4dY6VnDBk428ktby9PPw1LyyrxNh0xfd4OS3pNlVfrF1N9fZALHuUnlXzfADECNHwylnV5MQ5uBu0clI73BFzln0ItZtdL2amx2L2nNlJ6q3HUBK2vwGgCg6dViCwF2IWwP0bYuy1w8QQWJAFz22AUa8wAAL89TpetJpbPHdfeeq5Lk/mtcsyE29H11ZksB/STKjKuJgy3sM1wgv5kqfG4HfV/j/6QMIBlZXlv6m7/AOLeWA8fOn8dsTDzqUlhjdW43UA+IYWYHvBvVLhv6OMMraS4gpyjMvVXwIXPb7VVWJhvNKvDh11Zak+99v2xzYPSgTSBEDQ39ASuksbEeqCrZ0a3AcNDpyOm+HlfnVKfxDrJ94C6/aAqk2f0Mw8cqSIZLobgNIzrfkSGudOPEC/KtQBXZhtSV1RzzSTyfuco4YAggg8CNQfA13SjbLiJJy2J1OUlbntOUi5768+KY+xvvyfurSig5RSfxTH2N9+T91HxTH2N9+T91SCLa21xBkJXMGLXsQCLIzaXsNcttSKRk6WIdIlZ2zRjKQFJDyBDYkgXFwde0dtPy7Aw7atGGNrXJYm178Sb6HgeVzbia8bo/hiLbpR4CxGqHQjUaxRn7A7KARHS+MgMI5CGF1IyDMoDF21bTLlIsdSbWvVjsraqzqzIGAViuo421uLctfEc68XYWHBJES6i3DS2UrYDgBZiNO2mMLgkjvkULmYsbdp/04cKAnooooAooooAooooAooooAooooAooooArFdMNq7TiZvg2HWSPk6jeSDqgm6X7bjgeVbWio3Yt/UrJTo+P7K2DtFmacyyh2ObKH3as1gPlGsVAsACI1bha6nUSR9CMbMw+FSRhVNwEJIXW5KKFALGwOZjxAJDECvrTIDxrkQDsrnlh4ltwpeS0693xbNY4lZvUy2M6OQTIqyxK6qAFuDdQNAFYWYW7jVRiv6NcM3omWMWsQHzgjs+WDn86+g7odlG6HZWeFg42F3Jtev4IlOMtUYHA/0c4OPUo0je07G471yZcp7xr31Y4boXhkJbchyRb5QtKBfsEhIHjxrVtADXaxgVD2fEm7nJv1LrGpUjLp0cwyqVGHiyk3I3akEi9ibjvPvpk7PjK5TGmXTQottOGlraVfbodlG5HZVf4j5kdqU8UIUAKAAOAAsB4AaCustWhw69lefBVqv8SQ7VCMeEJpmPAgcaaAr2umGzQjqUeI2crGBwrqiiuhKtDMKKKKkBRRRQBRRRQBRRRQBRRRQH/9k="/>
          <p:cNvSpPr>
            <a:spLocks noChangeAspect="1" noChangeArrowheads="1"/>
          </p:cNvSpPr>
          <p:nvPr/>
        </p:nvSpPr>
        <p:spPr bwMode="auto">
          <a:xfrm>
            <a:off x="155575" y="-800100"/>
            <a:ext cx="2733675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hISERUUEhQWFBUVFRcXFhcXFxUVFhUYFxYYGBgXFRgXHyYeFxojGRQWIC8gIycpLCwsGB8xNTAqNSYrLCkBCQoKDgwOGg8PGiklHyQpLC0pLCwsLCwsLCwsKiw1NSwsLCwsLCwsLCkvLCwuLCwsLCwpKSwsLCwqLCwsLC0sLP/AABEIALABHwMBIgACEQEDEQH/xAAbAAACAwEBAQAAAAAAAAAAAAAABAMFBgIBB//EAEoQAAIBAgMEBgQMAgcIAwEAAAECAwARBBIhBRMxQQYiUWFxgTJCUpEUFSMzU3KCkpOh0dJiogcWJENjo7FzlLKzwcLT8VSDwzT/xAAZAQEAAwEBAAAAAAAAAAAAAAAAAQIDBAX/xAAxEQACAgADBQcEAQUBAAAAAAAAAQIRAyExBBJBUfATMmFxgZGxIqHB4RQFI0KS0VL/2gAMAwEAAhEDEQA/APuNFFFAFFFFAFFFFAFFFFAFFFFAFFFFAFFFFAFFFFAFFFFAFFFeE0AvNtGJDlaRFPYWUHXuJrj44g+mj++n60bMF0znjIS/k3ojyUKPKnKAT+OIPpo/vp+tHxxB9NH99P1pyigE/jiD6aP76frR8cQfTR/fT9acooBP44g+mj++n60fHEH00f30/WnKKAT+OIPpo/vp+tHxxB9NH99P1pyigM9tTbxSUGNleMQSyWDJZ2QgAZjc9vo8OdL4jpgysyiNGdVYkZyBeMtm9W9iFuNOetq05jB4i9GQdlAZyPpM7SiLIFIcKxzBgflSjZQbEjTjbjWkFeZBxtXVAFFFFAFFFFAFFFFAFFFFAFFFFAFFFFAFFeXoqu8D2ivL0XqbQPa8vXm8FeF6jeQo6vXtc5qL0UgdUntM3TIOMhCeR9I+SBjTWelPSn7o1t9p/wDqFUfeqbA4BXtcswAueFIYTDGRQ7NIC92ADlQAdVFh2LbzvUgsaKU+Lh7cn4jfrR8XD25PxG/WgG6KU+Lh7cn4jfrR8XD25PxG/WgG6KU+Lh7cn4jfrR8XD25PxG/WgG6KU+Lh7cn4jfrR8XD25PxG/WgFtpbdEMiqVJUgM7XFkBdYwbHjqwv2C/GuT0ng0ylmJKiwR/XfIL3Fhrc242BNSYjYETspfO1haxdiGGYMAw9YBgDXEfRmBQAA2mWxzG4ykle7QmgGMBteOY2Q3IAJFmtqAdCQA3pDh207SeD2THEboCLLl4k6adv1RTlAFFFFAFFFFAFFFFAFFFeFgOJoD2vC1L4nFhRxFVku0weBrJzovGDZbtiFHOuDjF7azc2M53pdsaeVU32a9iaWTaSilpdsAC9ZoyMTqa4LO7iKMZpWFwpJAVb2MkhHooPeToNeEW2WeGlqXJ6QknQWpj43JFVmJ6I4hFzJKJiNSjII79yMDZe4NfvYcaqsNtIEWvYgkEHQqQbEMORBBBFS00IqMtDUptKum21as3vj21C+KsCWIAHEk2A8zUFtxGn+Pa5+OxWZjxIbVSGHaCCPeKklxirYGwJ4AnU+A4mhG4jQPtsdtK4DbJtmJtnJc/a9EeShR5VQ4rFgjd8GfQAgq2U+kQGsT1Q2vhUrC7BQGZzwRBdvdyHebDvpmTuI0WM24rJkJ9MhT9Xi/wDIGHiRTI2+vKsjPgJUYvJGyIgylrowQtZmL5GOUWya8BrciiVyhAXVj28ABxJ7tQPEipzQjhwehsBt9edTR7cQ8TWJg+EPmKRGRVNmZbkA9gvYuRzyg2514s7kleqGXip3isPFWAI8xU5odlB5I+gJtFDzFSriVPMV8/WSb+D3t+lOYWeb+D3v+lWUyjwDcBq9rM4fGzjhuz5v+lWcOMlI/ux5v+laWZSw2izopMPN2R+9/wBK9vP2R+9v0qTM6m2jEjqjOqu/oqTYty089KmEy5itxcAEjmAb2J8cp91VOP2EZnzu1jumQBS2UOWzK51GbKQCAeetVsvRmYupLISWJY9b5PrSMpS5uWG8AHgeF6A1V64365stxm425nw7eBqh2h0ckkkYhks0qOSQ2fKuXq34ADKbW1651HNbE9GZlGdXEkqqchI1DjNkYXNgPmg2uoVu4UBq70VFhYAiKg4KoUX1JsLa+6paAKKzp224kfrIx3pjWH0WADxqHLC5tZ8xBGuZbW5wJ03Gg3WrZSMrgizhcutuOaSNCORbnbUDU0VVbO28jpmkKRG/AuDfqq2hNr6OOXGmvjaD6WP76frQDdZva+FifGDexpIFwzEB1VgDvVBIDVcHa0H0sf30/WsztXaKHFFlZXC4VycrKeEgNtOBNqrJ0i0VbENo7Nw5YBcNESxsqrDGWY9gFveTYDmQKsNkf0fw3EmIijDcVjjUIsfi6gNI/foByHM3PR3ZQjjEj2aWRQXa1rA6hEHJBfQc+JuTeriqxhWbLSnwRi9s7AmgBeEmWEXLIbtLGO2M8ZVGvVPW7C2ilDC4tHUMpDBhcEG4I7Qa+hGsx0i6PqokxEXVYdeRPUkAPXa3qvlv1hxsL3qJQ5F4YtZMrcFhJcQxEVkRWyvIRexsCViXgzajrN1V7GIIGjw+EgwaE3CZiMzMSXkbldjq7dgHgAKR6OzCHZsTKMzFbkEkZppHOYEngN657bCpBhkivPiHDSAayNosYOmSJfUU93WbmSa5do2mGzpLVvQq25sscHtNJbhCwYWJV0eNgDwOVwDY9tZfppsSxOJjGoHyyjmqjSUDtUCzdqgezrdSZZkWWB1zLcxuDdT7SNbihtYjla/ECrLZ+MWeIOBa9wVPFWUlWU94YEeVRsm1LaItPJrVEZwdnzSCcZWcmyqCSeNgBc+POtl0d6PWCzTKDKQCAdRCCPRUe32t26DQCsxLs4Q4w4ddIzioAo7EbJLl8AQyjusK3+1sYY4Sy2zEqqX1GZ2CLccxdgbd1daqKbfAviTukhXaHRjDzElkyueLxkxsfrFCM3nevdlbMTD3VERQfWUAMfr8yfM0n8AlTrxTuX5iUmSOT6y6ZPFLW7CNKki22pYJiEbDudAb5onP8Mo0v2BwrHkDXHgbbg7R3HT5Mo01kxrFYNJ5Csiq6RrwZQwzvrwYWuFUffqXC4CHDI27RUXVmIAF7DibcdKjS0ETyStYXZ258+qBbVjlCqAOJ4caq8YcRLlUyGLeG4RVRsiL1jvCwOdicoIFh1ra2udsfacPApz4lUm9C5w43cOZ9NC8ncWuze69vKsFisKYZJQRa4WWMH1I2zFYj9RlfTlcDlWv2di3xBySABoW+Vy3yu3pR5b65SpVyNbGy3NjVJ05w5MqKP72JoxbjfeRrp5TVtvKcVKOjL4T3ZGl6OYYJhIVAt8khPiwzMT3liT51LtLZEU4tIoJHon1l+qw1Hkaajtaw4DSu601M7zMzB0UjDWd5iOzOLH7QUP/ADU43RnDDgrA9oklzeXWq1nxCoMzGw7/APQdp7hUHxgnHLJ+FJ+2qqNFnNsqIthzhjlkXIeAlQvIPNGUEeIv2k0yOj75TfESZ+RCxBV7Bky6jxJPfT/xkvsyfhSfto+Ml9mT8KT9tWSIc2V+yMW93SS2eN92xW4VjkRwygklQVkU2JNjcXPGrpTWSOLC4ybKJbPunI3cmhyFDy00jX3VoItorbVZPwpP204lpaJj1FZzauKkMqsizFbIEAEiAtvBvM4y2PUI9LS2exB1CmI2zi4kuwyi2l42NioaynW5zEC5PC/nUmZrqKzD7Uxa5Rum0eMXyM2YOwuCbkjKA4J714XqV8ViVSJVDZjAlyY2kJkIAbOQRlK8bHjcigNFRWXTaWMIZWjv1nFwrjKEudTpfNdQCt+ep5MYDaOJaZFdeoQ2cmN1sbMSoNiCFIUZiRfMePGgL0QrcmwubXNhc24XPdQsCjgoHgB23/11ruigIJsDG/pIjW4XVTb3io/imD6KP7i/pTdFAJtsqD6KP7ifpWU21gk+FZUVVzYZwcqqvGQDkNeNbWQ6VjdtSf21BzMD27yJVJt22BBrOZph6mi2JiQ2HhI4GKMi/H0Rx76sqzuwZ8sTR2IMTnTtRyXQju6zL4oav4nuARVkyjVHVI7be2GnPZDIfchp6qfpVPlwkva67tR2mQhP+6/lVW8wlZSbJY/AWUn5rEqzdymaOc+WWT3Cnuk86pGjv6KSq7cL2QM5tfmMt/KqTZWLAmkiY2XExmPXgJVDZPDMrEeKqK66cYkvs1XFgXy8f443Vl8esRXmbRDfxsJ+KX3N5LdbO+iu3Y5JOq4bfXLC2RhKtxnZPV3sShuy8bdtaXZ/UxEicnVZANPSHUe3kI/Pxr5xFG8M6uJhOwtvNEBRo7y26nAkLItmGg0vwrfbQxqxPFMT1AJcxHsbppP/AMh+VZfTh7VGUdJZdaeDE19Jm+kuNCbQzDhFJhS57LsM38jA1r9ua7gds4v9lHf/AFUV85V97HK0p602cya3IL+r9kWUdyitls/bAxMOGckZxIySDskWFww8/SHcwNehtUv7GJXJ/BRrNFs8oVSWIUDiSQAPEmuUeOVTYq6m4NiGU9oPI+FZLpPtM7wLu3mbO4ijQ5fm0jZ3ZvV9Mi/HQW1vVJhulc/wiQNhykhN/kWTPlvl1jItiEuDr6Qs1j2eJgf0meLgqaaurptLL3v95FnNJ0fQU2RELaGykFVzOUUg6EITlBB1GmnKlcVtqBW6rAux3SEht2XJ9ASWyXvxAN+qeYtWYl6VSzr1Y5JU9YKhgjkF8puxZme50yJa/Ak3tUGE26yxxCWSGSKSytFlIeKOVb/JvfVEPVPs5AOYq2FsLa/uyzrnfSL7psYgMNIHJ6jLklc6WbMWWRuwZncHszDkDZfp0g/sxJtbELc8LLcMxvyAC38qmglvgs0nWtEwe+ubKpVr+Nj76rul0yrBhUl7Gz35JuDG5J5daRR4muz+mYk9yWHP/F5etmclckatJbMb86J8dY5EGd+YvYLfm7er4ak8hVBsLGyYnDi5sU+Tkfg7svMD1AylWudetoBoavMAVQZQAv8A1PaTxJ7zXqp1kzNo7w+B1zyHO/I2sq35Ivq+OpPM03RRWhU5Y2pbE4mw0rqdx3mqraeO3cUkx0yKxQH1nscoUc9bVk226RZLiJ7PvJiJ5ORkyr3rGqx38C6yEdxFaeIaVndgoixhEYOUABA48OJHEXrQwtpV0XnoSWriSFWtmANiCLgGxHAi/Oqza22GiYBQtgudyxf0cwU5QisTa9yToNL8bhZOl6Zb7uTlw3fWBEhLLd+A3EmhsdBYG4qxkX9qLVQjpfFoCrli0amwXq7z0Tq1yLEHS5sRXWO2+yO4CpaM3YsX1Ubu9gisdDJqeAsL8dALyiqKbpdGACI5HFrkru+qBHHLrmcerKOF+B7r2uCxJdbkWIZ1Pijstx45b+dALbdjkaK0RIfeRWI5WkUm/wDDYajsvVDgNo4yyhkdVOUm8bSOuZSwB0AJznIetoBfq8Tr68tQFFsra7RwoMSsgktY5YppOAABLIpuSLG5sb300pr+scPZN/u2J/8AHVpRQFU/SGE8pv8AdsT/AOOqPG4DD40sN6Wy6hF6jxNawdlIzhhc2DDLYkEGtjVTtbZUUpBkQMR6Lah1+o62ZfIissXSzTDeZltmYhcJiEV1VDIN3IyjLHIt/k5lGuXK7ZGX1d9e5WzVrYmaNrWupPurN7Z2DJJGUEm9XiFl9NTYi6TKLg2JHXV7gkHQkV70c6RzRJusdHKWSwWdYjIrryz7rPZhwJsAdDobgUhJaGk4vWjZ3rM9LYt9Lh8ONVzNNKP8ONSqqTyDSSKO8Buw08/SeLL8kJJmOgVEYa/xM4CoO9iPOlol3AknxD3ZyCx1IUDRIogBcgFiALZmZybXawtNpeZnFO7ZlsVsARBi8aJGAFDtK8u769y2GBBIYdUKCA2cgC4Fi0mGOIwU0EozPA7OptZnUSSWLIPRchZFIGl7EWvYWEmw2kY4koIph1oYxYBSAbb+2jyNcgnXICQpvdm42POpxYdBYTR7y3dJHE9j4MHPizV5ePiZXyZrqZjA4KPd4RrfKmZ43bnLvBKJCxtqSysQTwD25Vabfz4jC4GFLkzorMNQWRYRmW6m4BLgFuQLc7UnsuHLiAHPUixUqLc6ZpFsmn2WHcWFXuzBlmwPZ8EyDuzID+e5Wr40rxYSfNv30/BGsSgfZqOF/s5S6by0e8gtChYMHt6T3QEXsTnAuONddH7QSN6QRxHiEDFny7s9ZlcgZg2GkY9t4nAuFFbd9qs5bdqpUEgM5brFTZiqgejcEXvrbhaxKG2cYJMNPFKgDiFnUA3BsLK8ZsCCrleVxccb1r2kJXB+TIcpNZoznSDHrBjWzg5ck7aGxa6QSZVbk5MbW5G9udeRdHkJE+NYs+QMCriKOO5BBjKWIXgoJuzEnq6XrnphgRLhocQ2jZEJIAsXjPCx5FGmtfmFrSbJgEs7v6SQERx3seuBq478raH/ABGrn/kdns0JwbTpxfP6a0fC7z5ois3Zn5NlQIp3e9wzZWIZmn4cSSHUEqNCbBgBqbekK+bFCNcVEkALq82dmsEWNusuY881oyAB1si8QTX0baWEMiWU5XUhka18rrqCR2HUEcwSOdYTa6gRyugEZiimhlUkZkjdCUQdrLIBEpHFHU8DWODjLE1ej8/X3y8zVPPM0uCW2BWO+YkmIE+sTKUue61ye69Z3aE8OKxL4iTfSIcqYaOJsgaMF1EgIILGSYMFBI0ynwsUgVlw+GYFYjPMrBDl6uUgJcahSZspsQe+tJJPugIMLGg3aKvWJWOMW6q2UEscuuUW0tci4rs2aKhGb5yZi27yMhs3EwCQLBE+HDkqMSGkN2LMkJbP1ZM+7YWa+VsqkG960gaVP/6Gdl+khVQPtxhS6nvUsPq8KU2/HNu23rK0RFnMaMjRkkWkyFmEiq1mJGV1tcE2tVrg8c25jaZbZkQlxqhJUElrC6a9ot310RnatB+Ixg8NBKgZXMqnnvHceB1tfurjaGCgRblIlHa2VR7zUOK2XG5z6hiB143eNmA4XeMgsPEmoIthxB85XePyeVmlZe5WkJKDuW1a9omiVh3mV74VZtIUVU5zGMdbuhVvS+uwy9ge9wzg+jeHQ5hErP7b9d9eNmb0fBbDuq2KVMo0rJyNaUUVzbDgYgtChI4HKLjnoeIGlPwbMhI+aT7oqQG9MQrWmHdmU80RHZUPV+TQ5WzrdVOVvaW40OnEVHjNiQyoEdBlBBsOr6JJHC2l2PvrjH7cjhkVHuMwvm0yqCwUZrm/EjgDbibCg7egv84ugudRpe1rjjc3Glr10GIy+z4ja8aGxBF1U2IFgRpoQDa9cvsyJjmZFY5w4zANZwAoZb+ibKNR2Uv/AFhw+crvVuApJuMvW9EX7bAnwoPSDD5rCRTxvYiwylQ1ydNCw040AzHs6JQQI0AJJICKAS3pE2HPn21LBAEFl4XJ82JYk95JJ86VfbmHVghlQMdAMwvqSv8AqCPI09QBRS20cUY4pJALlEZrduVSbflVNguloK9eNs2bIMosGYsQi5XIZGOVtDoLanUUBoqKQ2RtXfqzBSoD5Re1zZVN9OGrEW7qfoAqOWO9SV4arJWiU6KnER5WvQsCNrTeMXThVcykcAfzrhkt1nbB7yHPgyjUmqiNxJipC3WEBQRL6ql4gzPbm/WKg8hoLXa7F2Pb+dKbJT+0Ym/txf8AISilyEoV3nZdhqymAGXGIOQZ1HhnxYA/kA8hWsWsoZLYhDw+VYa92KnQn/OX31x7Qsn5Ga1KbEtllxoBHyeIje3PruuXw1HuNXLHL8DI5QwEeAlhU/lJVd00wOXE3UaYqB1b68WRl8T1VA86eXEZocE5tfdID2XWXDZrean3VXFlvdnNeHxXzFiOnuWmyl+Si/2afmoJ/M0p0iOkS21Z8vgrNGp8rlaa2V81GOxFB8QLH8xSPStyuRvZzHxs0R/6VnHJv1+C74egl0i02Ot/W3JHO2eVSPyNq0HRiMCDsJkkJ8nK+dgAPKqjpfGBg8NCLENPhlsfZQiQ+Okfur040ps+PLfNOHfsOVi0rWPEEqQoI4FxWDjvYCS4yl8L/hks5F1hNuo8xjANtQr6ZWZb5gLG44GxIscrWvaqnpjswEZgcu9jeFrA6uVEkL6cxJEF+2OwVX4nDiJI5I4wjo91lDC02UlSJFAGRcuYqLm0YcdXhWh23IJME0i8lSdb6fNssov2ejr51PYdjKO6yb4ooUnUQQT8As6u9vZkEeILe5RWlw3zk5/xj+UcYH5Cs1g8HfB4mL6Ar57hmH5xxAedXuwZt4jHmWUnx3UYa/21ceRr0MnGSXO/fpB973H9qEGCQnhu3v4ZTeudgK/wWEHiqBT4qSp/4a522n9mdfaAT77BP+6nNlaCVPYmk/nO9H5SCurBjadmbdMSxOGsbRkxljqFy5T3lWBW/eADQIGDZd6/C/ow/sqZIy2IYnggt5tz9w/OuseAMrDtt7//AFUKVtrkXTWhE2Hf6V/uxfsrr4O9vnX+7D+ypQbivMNLmU9xtVrLNI5jwz/Sv92H9lNjBv8ATSe6L9lEPGm63wtLMZ6lZidgxyEmQlyY3juQlwr8bWUWPfUC9F4wBZnBDZgwyCzdTXKFy/3Y0tbU1bPiVDBSyhmvlBIBNuNhxNdBxe3P9eH+hrYzKJeiEQFg8gAXKBdNFIYOPRv1szXJ4crVK/RWI83taxFxqNO7uq6rxmA46UBTJ0YjHFpGN7kkqLnMW4BQBqxq6FFFAcSxBlKsAQQQQdQQdCD3WpSTYsDMWMSEsLE5Rc3tx79Brxp6igK2Xo9h2ABjAA4BSyjgq8FI5Ko8qj/qrhvo/wCeT91W1FAVP9VcN9H/ADyfuo/qrhfo/wCeT91W1FAVB6K4X6P+eT91Ly9EMNyj/nk/dV/XJWspwstGVGYforh/o/55P3VHsLALFLiVQWAeLS5PGBOZJNad4qptnx/2jFf7SL/kR1zuDRssSxoT2rMbZU3a3EPLbkRvIUnX3yQt7q0uKjtVBtpSOuPYzWtqWgbehftRmcedcDtycHyNMu8cdO9cNDiUPzUsUl+xHZQSe65U+F6qY5iMEEOjQS4iInuEcji3cLr92r6CD4Xsx4dM27lg+3FmjB8yqt51jdgkzQTXuAY8PKW7CyvBIT3hST5Cso54Gf8AjL50/JSOUq66zN9gV1IHKWYeHyz6e61VXTJrZbexJ/rHrT/R7FbzMx4lwSOxjFEXHlIXHlSvS2IZk7+r9+aBf+6tHGm/X4LJ6egl0yWz4MA+gszgfViUA/zfnTWOw4EmFW1gscKW5WOIw4IPkoqp6XyEpgJ+To0Z8ZYQ41/+s/lV3tGbNJhXtbMsLW7P7Thyf+KueLqOCvO/9mVjq+uB62HDYAaXyxK9u3KoYj7QzL9qotiMWjnwrG5yPk00KsMrW7iWV7chMByq22KvyCA62QD7vV/6VRZWhkVk1Mbbu3DNlW6qf9phwgB4Z4RW84XF+GfX2J1yI+jmOZ5MQmTOJhn9ILcOofnxusw9xrzozi5Uy/J3DKinrrfNut4OXMrPfvYVXHHJBOJohdYZ8pXVTknicxXBtkKSSyoQfVUdgq4wcZjOU2PVwtyPbXE5SR2XEpFuytItb9LivhfpEtWnLyLnbOJlMPzXrxf3i/SpU+AxUpeciLjLb5xfVijU/mDRjReID/Eh/wCclObH+bJ7ZZj/AJr134LuNnPJUyuixEolkG64hT84vaR2eFLbWxMto13VvlR/eL7J04U+z2xZF9Gi4crq6a+Nn/KvNpp6J/xl87qQPzNZyVSsvEhmxkiISYh+Iv6V5gpZcgtD6XW+cXn5VNtSHNu07TrVpDFVoxbL71IWhmlA+Z/zFqX4VN9D/mLTgr2uuKpHO3ZQY/Yzzybxvk8sZVRmBOcMGRiQLgAgHQjhzpGXZWLMitwLHUiV7RhWkZSxAGewkAy8OIrWV7ViDO4/ZmJMhKHQyxsCZZBZFy3UIOqLWbtvm8wsuwMVdFLhkAXMWkkYkhUzXDXveRSwPHv4CtXXlAe0UUUAUUUUAUUUUAUUUUAUUUUB4apNnTKMXikJAYtE4U6EruUXMBzGYEXHMVeGlMfs2OYASKGsbqdQyH2kZbMjd6kGs5IkjxqaVTY9bBSfVliPjeRUIPcVdh51LjI8TCNL4mMfVWdR46JL55W72NKtiFxEbiNuta1iCrRvxXOrWZDmAOoFeTjfTibx0wzjRD0bk3M0mHPIm314woN+9oTC/m1Z7ojhgmLxGFN+quJi11BUSqyE9+7mGlXm15AskWLQWEio7aetEDnU/wARheVf/qHZVVteUYba0cwIyTLG5PI3G4cg8xY4dvK9ZThTxMNcVa81+rI5Me6KyMtgxvmRbnhd8iy3HiZJz9kVa7ewpk3eXiS6r9fJvEv3Z4VqowK5GkA9SSMr4JipYGH4bgVf42EumUHKdCrccrKcytbnZgNOYuOdSpVuy65Fmrbox3SHELJs3KNGhkikUG992z5VI+qJDGewqeFOTYvewg6kxwRxW4fKsVzDxDCIVH0ww8bYeViVhktneFwCCVZWd8M5tqQpva9+YDXvP0W3YiR8RMnUbMkYBLuT11YgXZ8pY2Cr6S35WGi2V9nGv/TfpUf+FVOKk34ffM1GyLWZfZkmX/Ncj8iKS2nglDMXJWOVUR2HGJ42LQyjsszWJOnoX0vTmzLi7MCC7u+U2uoZuqD35QL996fxEQI1tqNQeBvxBHOtI6trm/YqYPb0DqkqSoys0LqWCkxuYlaaN425aq4ymzDNztc9dHh8JjSbNlkmEZcKcwRIGzEuNAWebQAi+UaEWNXG28FGsBIzBVK9TOxjsx3ZspJCjK50FhWZ/o0xeUNFYC5JB5lo2ZCv4aoR9VqYMIKE5Q1X2vJ/gvKUpa9dUara08ohfTrizIyhmRmRg4DKLstytuY1405srbcQZ0zEqxM0RCPYpIQTy4h2N+517amyyAm2VweXoMPA8G87eNU+LGRlKM0RViygpcxFvSKqPnYm9dFJ5MpUrW+BLdyfEzmrJ8XtJBikYEmwW5yPwlcKBw/wyfdTG18YjxNkJLqyyKMkmpQg29HnYjzqKORXACuJZpJI5JWW+VFjIYKL+ioy5VU6ksW9o1ooVNhWsu+olFlmZPZu30lnUsTYK1rK5tpz05VpF2tF2n7kn7aZXDqCSAATxIABPjUgrWMayIlKxP44i7T9yT9tHxxF2n7kn7adorUqZ3aG0iZQUaXKFG7CI1pJM/WV7rwy5eNgAzHiLheHb2MbKd2trC43ctz1mBAOay6ADgeZrVUUBlE25i3VSUCAmO5EchIu5z8TawVcp48b35V6ekOKYXSMCy63ilPWEQdlGo4PmX/1WqooDlDcCuqKKAodpdIHixKRBAUYxDNqLNKzjjw9Th38dKii6bRMbbuTgp/uvXUtGPT9ZVP1fWtV4+BjLiQohcCwcqpYAG9g1r2vrauRs2EcI09YegvBzdxw9Y8e3nQFZ/WpFjVpEYExvLYWbqx5s/A2JFkBtpeRbXvUMfTaIi5SRQCAc27FuIYkZr2VlK8NTYC9XgwiAABFAClQMosFPFQOQNhp3VEmyoBa0UYsVIsiixQWUjTQgaDsoCpwXTBJGQBHCvkALZVKlmdeuCeBslrXvntx0qYdKYzIYwjkiQRkjJlF3WPN6Wq52C6a8dNDVkmzYhltGgym62RRlOuq6aHrNw9o9tdLgowSQigk5iQoBJuDc6am4Bv3CgKnCdKVcKd29nlVF1jJCssZDv17AfKroCTrw41FhOm0UgZhHKFXJclVF96SIgAWvdiABpxYDtteR4ONRZUUC5awUDUm5OnO+t68jwMaghUQAm5sqi5vmudNTc3v20BU4HpbFKyqqSDM7ICwVRoAQdTchswtYXq7pdtlwnjFHxY+gvFxZzw4sNCedKf1UwX/AMaH8NP0qGrBYOl9KpNq7HVyGIYOo6siXWRR2Bhy/hN1PMGmj0Uwf/xofw0/Skdp9FsNkO6ijik4pIqKGRxqrAgciBccxcc64NogqNYPMpcS0sSNFIDKjvvIZkUZo5bhgskY1IZsxvGDfMwyjQVlOk7b3Do8T9WOQkxEDPEHVs6KQdE0vlII00NrAfQMFOJ4gXT0rrIh1CupKuh8HUjyBrNdNsSEjcMRIRG0cZYAyI03BTJ6TARiRrHXVLk5gawwXv4kE+8n7rl+zV/SnXTGNiS72EOCbuYotbXaQy73EHvsFJNu+tVkvXzPYPSWTBMqTqXQqWjJuDGsnXZVtcXOZSSRqCOsBYVpx/SNA0ixwRTTyML2RVAGlzdi1rDm3ojtpibNJ0o6cyzdXI0WIwqujJILo4KsO0MLH8jWO6HO0TPG2rRSbljpcjMUVu0fKKbj/HHYKuR08wl7SFoyFzHTehe3rQlgbdo051gcXt/Li5cYltzNIVEZJDyRhFUyNbWNWKCzGxDZSNFNdGzYDnhzhpo14yT082m/yZTtNOn+j7BEb16yk6VgMV0/YhUwzKxYXErDK5HO8bCwYHQsAwYnqqb2CeF6bbQIzKYWRWsZHESR6GxTMZEzG99VAA4dY6VnDBk428ktby9PPw1LyyrxNh0xfd4OS3pNlVfrF1N9fZALHuUnlXzfADECNHwylnV5MQ5uBu0clI73BFzln0ItZtdL2amx2L2nNlJ6q3HUBK2vwGgCg6dViCwF2IWwP0bYuy1w8QQWJAFz22AUa8wAAL89TpetJpbPHdfeeq5Lk/mtcsyE29H11ZksB/STKjKuJgy3sM1wgv5kqfG4HfV/j/6QMIBlZXlv6m7/AOLeWA8fOn8dsTDzqUlhjdW43UA+IYWYHvBvVLhv6OMMraS4gpyjMvVXwIXPb7VVWJhvNKvDh11Zak+99v2xzYPSgTSBEDQ39ASuksbEeqCrZ0a3AcNDpyOm+HlfnVKfxDrJ94C6/aAqk2f0Mw8cqSIZLobgNIzrfkSGudOPEC/KtQBXZhtSV1RzzSTyfuco4YAggg8CNQfA13SjbLiJJy2J1OUlbntOUi5768+KY+xvvyfurSig5RSfxTH2N9+T91HxTH2N9+T91SCLa21xBkJXMGLXsQCLIzaXsNcttSKRk6WIdIlZ2zRjKQFJDyBDYkgXFwde0dtPy7Aw7atGGNrXJYm178Sb6HgeVzbia8bo/hiLbpR4CxGqHQjUaxRn7A7KARHS+MgMI5CGF1IyDMoDF21bTLlIsdSbWvVjsraqzqzIGAViuo421uLctfEc68XYWHBJES6i3DS2UrYDgBZiNO2mMLgkjvkULmYsbdp/04cKAnooooAooooAooooAooooAooooAooooArFdMNq7TiZvg2HWSPk6jeSDqgm6X7bjgeVbWio3Yt/UrJTo+P7K2DtFmacyyh2ObKH3as1gPlGsVAsACI1bha6nUSR9CMbMw+FSRhVNwEJIXW5KKFALGwOZjxAJDECvrTIDxrkQDsrnlh4ltwpeS0693xbNY4lZvUy2M6OQTIqyxK6qAFuDdQNAFYWYW7jVRiv6NcM3omWMWsQHzgjs+WDn86+g7odlG6HZWeFg42F3Jtev4IlOMtUYHA/0c4OPUo0je07G471yZcp7xr31Y4boXhkJbchyRb5QtKBfsEhIHjxrVtADXaxgVD2fEm7nJv1LrGpUjLp0cwyqVGHiyk3I3akEi9ibjvPvpk7PjK5TGmXTQottOGlraVfbodlG5HZVf4j5kdqU8UIUAKAAOAAsB4AaCustWhw69lefBVqv8SQ7VCMeEJpmPAgcaaAr2umGzQjqUeI2crGBwrqiiuhKtDMKKKKkBRRRQBRRRQBRRRQBRRRQH/9k="/>
          <p:cNvSpPr>
            <a:spLocks noChangeAspect="1" noChangeArrowheads="1"/>
          </p:cNvSpPr>
          <p:nvPr/>
        </p:nvSpPr>
        <p:spPr bwMode="auto">
          <a:xfrm>
            <a:off x="155575" y="-800100"/>
            <a:ext cx="2733675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www.curetoothdecay.com/Cure_Tooth_Decay_img/oralhealt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267200"/>
            <a:ext cx="301942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Cartilaginous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Attached by discs made of cartilage and ligaments</a:t>
            </a:r>
          </a:p>
          <a:p>
            <a:r>
              <a:rPr lang="en-US" dirty="0" smtClean="0"/>
              <a:t>Allow a </a:t>
            </a:r>
            <a:r>
              <a:rPr lang="en-US" dirty="0" smtClean="0">
                <a:solidFill>
                  <a:srgbClr val="FF0000"/>
                </a:solidFill>
              </a:rPr>
              <a:t>limited degree of movement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Ex: vertebrae of spine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pubis joint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hoylescience.pbworks.com/f/cartilaginous%20j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886200"/>
            <a:ext cx="2556622" cy="2228851"/>
          </a:xfrm>
          <a:prstGeom prst="rect">
            <a:avLst/>
          </a:prstGeom>
          <a:noFill/>
        </p:spPr>
      </p:pic>
      <p:pic>
        <p:nvPicPr>
          <p:cNvPr id="17412" name="Picture 4" descr="http://www.paulakemptherapies.co.uk/wp-content/uploads/2012/07/pelvis-symphysis-pubi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810000"/>
            <a:ext cx="3181350" cy="21492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Synovial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Freely movable </a:t>
            </a:r>
            <a:r>
              <a:rPr lang="en-US" dirty="0" smtClean="0"/>
              <a:t>joints</a:t>
            </a:r>
          </a:p>
          <a:p>
            <a:r>
              <a:rPr lang="en-US" dirty="0" smtClean="0"/>
              <a:t>All </a:t>
            </a:r>
            <a:r>
              <a:rPr lang="en-US" dirty="0" smtClean="0">
                <a:solidFill>
                  <a:srgbClr val="FF0000"/>
                </a:solidFill>
              </a:rPr>
              <a:t>contain joint capsule (holds together), synovial cavity, and joint cartilage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Sub-divided into groups depending on type of movement</a:t>
            </a:r>
          </a:p>
          <a:p>
            <a:pPr lvl="1"/>
            <a:r>
              <a:rPr lang="en-US" dirty="0" smtClean="0"/>
              <a:t>Ball-and-Socket Joints</a:t>
            </a:r>
          </a:p>
          <a:p>
            <a:pPr lvl="1"/>
            <a:r>
              <a:rPr lang="en-US" dirty="0" smtClean="0"/>
              <a:t>Hinge Joints</a:t>
            </a:r>
          </a:p>
          <a:p>
            <a:pPr lvl="1"/>
            <a:r>
              <a:rPr lang="en-US" dirty="0" smtClean="0"/>
              <a:t>Gliding Joints</a:t>
            </a:r>
          </a:p>
          <a:p>
            <a:pPr lvl="1"/>
            <a:r>
              <a:rPr lang="en-US" dirty="0" smtClean="0"/>
              <a:t>Pivot Joints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18434" name="Picture 2" descr="Joi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768090"/>
            <a:ext cx="3733800" cy="28376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lehmansbaseball.files.wordpress.com/2011/01/060710_joints_socket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3810000"/>
            <a:ext cx="2495550" cy="24955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Ball-and-Socket Joint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Ball-shaped bone fits into the cup-like space of another bone</a:t>
            </a:r>
          </a:p>
          <a:p>
            <a:r>
              <a:rPr lang="en-US" dirty="0" smtClean="0"/>
              <a:t>Allows </a:t>
            </a:r>
            <a:r>
              <a:rPr lang="en-US" dirty="0" smtClean="0">
                <a:solidFill>
                  <a:srgbClr val="FF0000"/>
                </a:solidFill>
              </a:rPr>
              <a:t>movement in almost all directions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Ex: shoulder </a:t>
            </a:r>
            <a:r>
              <a:rPr lang="en-US" dirty="0" smtClean="0"/>
              <a:t>(</a:t>
            </a:r>
            <a:r>
              <a:rPr lang="en-US" dirty="0" err="1" smtClean="0"/>
              <a:t>humerus</a:t>
            </a:r>
            <a:r>
              <a:rPr lang="en-US" dirty="0" smtClean="0"/>
              <a:t>/</a:t>
            </a:r>
            <a:r>
              <a:rPr lang="en-US" dirty="0" err="1" smtClean="0"/>
              <a:t>glenoid</a:t>
            </a:r>
            <a:r>
              <a:rPr lang="en-US" dirty="0" smtClean="0"/>
              <a:t> </a:t>
            </a:r>
            <a:r>
              <a:rPr lang="en-US" dirty="0" err="1" smtClean="0"/>
              <a:t>fossa</a:t>
            </a:r>
            <a:r>
              <a:rPr lang="en-US" dirty="0" smtClean="0"/>
              <a:t>),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hip</a:t>
            </a:r>
            <a:r>
              <a:rPr lang="en-US" dirty="0" smtClean="0"/>
              <a:t> (femur, </a:t>
            </a:r>
            <a:r>
              <a:rPr lang="en-US" dirty="0" err="1" smtClean="0"/>
              <a:t>acetabulum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Hinge Joint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Convex part of one bone fits into concave part of another, allowing motion in only one plane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Ex: elbow, knee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482" name="Picture 2" descr="http://www.clipart.dk.co.uk/DKImages/exp_humanbody/exp_human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276600"/>
            <a:ext cx="2362200" cy="2779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Gliding Joints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Joint surfaces are nearly flat or slightly curved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Allow sliding or back-and forth motions and twisting movements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Ex: wrist and ankle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://www.shockfamily.net/skeleton/GLI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276600"/>
            <a:ext cx="3810000" cy="28191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236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Joints of the Human Body</vt:lpstr>
      <vt:lpstr>What is a joint?</vt:lpstr>
      <vt:lpstr>Classification</vt:lpstr>
      <vt:lpstr>Fibrous Joints</vt:lpstr>
      <vt:lpstr>Cartilaginous Joints</vt:lpstr>
      <vt:lpstr>Synovial Joints</vt:lpstr>
      <vt:lpstr>Ball-and-Socket Joint</vt:lpstr>
      <vt:lpstr>Hinge Joint</vt:lpstr>
      <vt:lpstr>Gliding Joints</vt:lpstr>
      <vt:lpstr>Pivot Joint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Joints of the Human Body</dc:title>
  <dc:creator>Nikki</dc:creator>
  <cp:lastModifiedBy>westrikm</cp:lastModifiedBy>
  <cp:revision>21</cp:revision>
  <dcterms:created xsi:type="dcterms:W3CDTF">2012-11-15T05:33:07Z</dcterms:created>
  <dcterms:modified xsi:type="dcterms:W3CDTF">2012-11-20T14:16:42Z</dcterms:modified>
</cp:coreProperties>
</file>